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8" Type="http://schemas.openxmlformats.org/officeDocument/2006/relationships/slide" Target="slides/slide3.xml"/><Relationship Id="rId26" Type="http://schemas.openxmlformats.org/officeDocument/2006/relationships/customXml" Target="../customXml/item2.xml"/><Relationship Id="rId21" Type="http://schemas.openxmlformats.org/officeDocument/2006/relationships/slide" Target="slides/slide16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25" Type="http://schemas.openxmlformats.org/officeDocument/2006/relationships/customXml" Target="../customXml/item1.xml"/><Relationship Id="rId20" Type="http://schemas.openxmlformats.org/officeDocument/2006/relationships/slide" Target="slides/slide15.xml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23" Type="http://schemas.openxmlformats.org/officeDocument/2006/relationships/slide" Target="slides/slide18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a6fbefbb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a6fbefbb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45ab8d23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45ab8d23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648a42c9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648a42c9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05df13f3b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05df13f3b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64e056243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64e056243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05df13f3b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705df13f3b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05df13f3b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705df13f3b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a6fbefbb6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a6fbefbb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1893761c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41893761c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55af17291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55af17291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05df13f3b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05df13f3b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55af172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55af172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1893761c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1893761c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55af1730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55af1730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1063ae8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1063ae8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05df13f3b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05df13f3b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1893761c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41893761c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3736bef2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3736bef2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210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2" name="Google Shape;42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ccconlineed.instructure.com/courses/3487/pages/cvc-oei-ecosystem-portal" TargetMode="External"/><Relationship Id="rId4" Type="http://schemas.openxmlformats.org/officeDocument/2006/relationships/hyperlink" Target="https://drive.google.com/file/d/1aYuNQo4oO-fex8afMNQShKDVlxyRrNGJ/view?usp=sharing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drive.google.com/file/d/1AX8mXX-4dhuLG3AHVUyycBH8JU1UGFjz/view" TargetMode="External"/><Relationship Id="rId4" Type="http://schemas.openxmlformats.org/officeDocument/2006/relationships/hyperlink" Target="https://drive.google.com/file/d/1yAIlfcmYwk7gj0FRtMYcSXASVspNSsPP/view?usp=sharing" TargetMode="External"/><Relationship Id="rId9" Type="http://schemas.openxmlformats.org/officeDocument/2006/relationships/hyperlink" Target="https://drive.google.com/file/d/1khS9EN56zfqaKt--0E-yh3adTA0QDQvw/view?usp=sharing" TargetMode="External"/><Relationship Id="rId5" Type="http://schemas.openxmlformats.org/officeDocument/2006/relationships/hyperlink" Target="https://drive.google.com/file/d/1f0dYwG3Mf8EpY6mO_I-L9CYuWNioJ0at/view?usp=sharing" TargetMode="External"/><Relationship Id="rId6" Type="http://schemas.openxmlformats.org/officeDocument/2006/relationships/hyperlink" Target="https://drive.google.com/file/d/1vpsIqStHq_cI2pBjhp3O2kGYdDyO2XeZ/view?usp=sharing" TargetMode="External"/><Relationship Id="rId7" Type="http://schemas.openxmlformats.org/officeDocument/2006/relationships/hyperlink" Target="https://drive.google.com/file/d/109NA0WX9GNO0_WJhSUrymKd3gDdAeiBl/view?usp=sharing" TargetMode="External"/><Relationship Id="rId8" Type="http://schemas.openxmlformats.org/officeDocument/2006/relationships/hyperlink" Target="https://drive.google.com/file/d/1fEU6mWd7tCosvznp9iBJCDd6KmQ6tN4j/view?usp=sharing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docs.google.com/document/d/18mNi3mFESt2d9gOZ8PQLpudkf8YJDvHUdzecbfnjH3Y/view" TargetMode="External"/><Relationship Id="rId4" Type="http://schemas.openxmlformats.org/officeDocument/2006/relationships/hyperlink" Target="https://docs.google.com/document/d/1s1sn9Uhb8fJ3FRZ9zQaU93ahCh_nFHOIlEd7tNxcYC4/view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distance_ed@compton.edu" TargetMode="External"/><Relationship Id="rId4" Type="http://schemas.openxmlformats.org/officeDocument/2006/relationships/hyperlink" Target="https://onlinenetworkofeducators.org/course-cards/introduction-to-teaching-with-canvas/" TargetMode="External"/><Relationship Id="rId5" Type="http://schemas.openxmlformats.org/officeDocument/2006/relationships/hyperlink" Target="https://onlinenetworkofeducators.org/course-cards/creating-accessible-course-content/" TargetMode="External"/><Relationship Id="rId6" Type="http://schemas.openxmlformats.org/officeDocument/2006/relationships/hyperlink" Target="https://docs.google.com/document/d/1fBhDjIx8hNw5CXOn4H5P4iDcO-Ji9E7GdEHuJbtm4eM/edit?usp=sharing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docs.google.com/document/d/e/2PACX-1vT0wsBcwjAQ9L1vCPCi5dilIL1Y5RW97tqtGDT5fko_8mtdltVXMzFmRhPVsiDv6dc8c_qfUSIlBDLu/pub" TargetMode="External"/><Relationship Id="rId4" Type="http://schemas.openxmlformats.org/officeDocument/2006/relationships/hyperlink" Target="https://community.canvaslms.com/groups/accessibility/blog/2017/09/21/comparison-of-canvas-accessibility-lti-tools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compton.instructure.com/courses/361" TargetMode="External"/><Relationship Id="rId4" Type="http://schemas.openxmlformats.org/officeDocument/2006/relationships/hyperlink" Target="http://www.compton.edu/academics/distance-ed/facultyresources.aspx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ccconfer.zoom.us/j/498385619" TargetMode="External"/><Relationship Id="rId4" Type="http://schemas.openxmlformats.org/officeDocument/2006/relationships/hyperlink" Target="https://zoom.us/u/arSbaaODs" TargetMode="External"/><Relationship Id="rId5" Type="http://schemas.openxmlformats.org/officeDocument/2006/relationships/hyperlink" Target="mailto:498385619@lync.zoom.us" TargetMode="External"/><Relationship Id="rId6" Type="http://schemas.openxmlformats.org/officeDocument/2006/relationships/hyperlink" Target="http://www.compton.edu/academics/distance-ed/facultyresources.aspx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compton.edu/academics/docs/Summary-Degrees-Certificates.pdf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BenB36WqQR9Yh72rqkI_2brlBa85f0xJF88xBJ0vyL4/edit?usp=sharing" TargetMode="External"/><Relationship Id="rId4" Type="http://schemas.openxmlformats.org/officeDocument/2006/relationships/hyperlink" Target="https://docs.google.com/presentation/d/1BenB36WqQR9Yh72rqkI_2brlBa85f0xJF88xBJ0vyL4/edit?usp=sharing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cccdeco.org/resources/ccc-de-coordinators-monthly-meetings-links/" TargetMode="External"/><Relationship Id="rId4" Type="http://schemas.openxmlformats.org/officeDocument/2006/relationships/hyperlink" Target="https://www.surveymonkey.com/r/9DJHJVX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jphillips@compton.edu" TargetMode="External"/><Relationship Id="rId4" Type="http://schemas.openxmlformats.org/officeDocument/2006/relationships/hyperlink" Target="https://onlinenetworkofeducators.org/caninnovate19/caninnovate19-full-program/" TargetMode="External"/><Relationship Id="rId5" Type="http://schemas.openxmlformats.org/officeDocument/2006/relationships/hyperlink" Target="https://docs.google.com/document/d/1_PuOUuUYPcIZH3ZhBaEHWZOSmNQDupGxzdkAYOY-xAU/edit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8883" y="0"/>
            <a:ext cx="2426226" cy="3139826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type="ctrTitle"/>
          </p:nvPr>
        </p:nvSpPr>
        <p:spPr>
          <a:xfrm>
            <a:off x="311696" y="15225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DEAC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3612075"/>
            <a:ext cx="8520600" cy="137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Distance Education Advisory Committee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Tuesday October 22, 2019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latin typeface="Calibri"/>
                <a:ea typeface="Calibri"/>
                <a:cs typeface="Calibri"/>
                <a:sym typeface="Calibri"/>
              </a:rPr>
              <a:t>1:00 pm - 2:00 pm in VT 212A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Canvas Implementation 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911775"/>
            <a:ext cx="7714200" cy="407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Training the new LMS has begun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Contract to have past courses imported has been approved and the requisition has been submitted. We will notify everyone once the import is going to take place.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We no longer can access Canvas at El Camino College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Tier 1 Canvas day time support contract has been approved and the requisition has been submitted. Students and faculty can already call Canvas for support help 24/7.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241175" y="445025"/>
            <a:ext cx="8591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8750"/>
              </a:lnSpc>
              <a:spcBef>
                <a:spcPts val="18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latin typeface="Calibri"/>
                <a:ea typeface="Calibri"/>
                <a:cs typeface="Calibri"/>
                <a:sym typeface="Calibri"/>
              </a:rPr>
              <a:t>CVC-OEI</a:t>
            </a:r>
            <a:endParaRPr sz="2400"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215200" cy="37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CVC-OEI </a:t>
            </a: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resources at this link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 are being implemented into Canvas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Counselors are being trained on ConnexEd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Please share this information with your students and fellow faculty.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We need student services to start selecting their representatives to be trained next to answer questions in their department from online students.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LTI’s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Pronto is a social learning platform and provid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d a we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binar for faculty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We are a pilot school, so please consider using this feature if you would like for it to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continue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. If the data doesn’t show that it is effective, then it might get cut.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Smart Measure and Quest For Success are in progress to be installed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NetTutor configuration is presently being work on.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roman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Adjust All and Course Eval HQ are soon to follow. Requisitions have been approved.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New Items: Review Formal Recommendations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First Read of EdReady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latin typeface="Calibri"/>
                <a:ea typeface="Calibri"/>
                <a:cs typeface="Calibri"/>
                <a:sym typeface="Calibri"/>
              </a:rPr>
              <a:t>First Read DE Language for Online/Hybrid Syllabi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latin typeface="Calibri"/>
                <a:ea typeface="Calibri"/>
                <a:cs typeface="Calibri"/>
                <a:sym typeface="Calibri"/>
              </a:rPr>
              <a:t>First Read DE Ticket Note Language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New Items: Review Formal Recommendations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1152475"/>
            <a:ext cx="4422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First Read of Formal Rec #1 for LTI: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EdReady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r>
              <a:rPr i="1" lang="en">
                <a:latin typeface="Calibri"/>
                <a:ea typeface="Calibri"/>
                <a:cs typeface="Calibri"/>
                <a:sym typeface="Calibri"/>
              </a:rPr>
              <a:t>Please share this info with your fellow faculty.</a:t>
            </a:r>
            <a:endParaRPr i="1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Syria Purdom/Denise Blood will present and take any questions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1 EdReady and Accessibility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2 EdReady for English Learners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3 EdReady for Math Learners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4 NROC Overview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5 Accessibility Student Report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6 Accessibility Teacher Report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5"/>
          <p:cNvSpPr txBox="1"/>
          <p:nvPr/>
        </p:nvSpPr>
        <p:spPr>
          <a:xfrm>
            <a:off x="5007175" y="1360675"/>
            <a:ext cx="3954300" cy="32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Notes: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Include working with Ed Dev courses.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Add access to all Canvas shells and on our Compton website.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 to approve first read: Roza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Lynda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Read Items for DEAC </a:t>
            </a:r>
            <a:endParaRPr/>
          </a:p>
        </p:txBody>
      </p:sp>
      <p:sp>
        <p:nvSpPr>
          <p:cNvPr id="139" name="Google Shape;139;p26"/>
          <p:cNvSpPr txBox="1"/>
          <p:nvPr>
            <p:ph idx="1" type="body"/>
          </p:nvPr>
        </p:nvSpPr>
        <p:spPr>
          <a:xfrm>
            <a:off x="311700" y="1152475"/>
            <a:ext cx="4334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 Language for online/hybrid syllabus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i="1" lang="en" sz="1800">
                <a:latin typeface="Calibri"/>
                <a:ea typeface="Calibri"/>
                <a:cs typeface="Calibri"/>
                <a:sym typeface="Calibri"/>
              </a:rPr>
              <a:t>Please share this info with your fellow faculty and ask for feedback.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highlight>
                  <a:srgbClr val="FFF2CC"/>
                </a:highlight>
                <a:latin typeface="Calibri"/>
                <a:ea typeface="Calibri"/>
                <a:cs typeface="Calibri"/>
                <a:sym typeface="Calibri"/>
              </a:rPr>
              <a:t>We are planning to vote on this being mandatory for online and hybrid syllabi, so it is important to get faculty buy in during this phase.</a:t>
            </a:r>
            <a:endParaRPr>
              <a:highlight>
                <a:srgbClr val="FFF2CC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 Ticket Note Language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i="1" lang="en" sz="1800">
                <a:latin typeface="Calibri"/>
                <a:ea typeface="Calibri"/>
                <a:cs typeface="Calibri"/>
                <a:sym typeface="Calibri"/>
              </a:rPr>
              <a:t>Please share this info with your fellow faculty and ask for feedback.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40" name="Google Shape;140;p26"/>
          <p:cNvSpPr txBox="1"/>
          <p:nvPr/>
        </p:nvSpPr>
        <p:spPr>
          <a:xfrm>
            <a:off x="4646400" y="1360675"/>
            <a:ext cx="4315200" cy="32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Notes: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Add electronic link for resources.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Link to website with hours. 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 to approve first read: Roza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Lynda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***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 to approve first read: Roza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Lynda</a:t>
            </a:r>
            <a:endParaRPr sz="18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Reminders to turn in training certifications</a:t>
            </a:r>
            <a:endParaRPr/>
          </a:p>
        </p:txBody>
      </p:sp>
      <p:sp>
        <p:nvSpPr>
          <p:cNvPr id="146" name="Google Shape;146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Please email training certifications to: </a:t>
            </a: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distance_ed@compton.edu</a:t>
            </a:r>
            <a:br>
              <a:rPr lang="en" sz="1400">
                <a:latin typeface="Calibri"/>
                <a:ea typeface="Calibri"/>
                <a:cs typeface="Calibri"/>
                <a:sym typeface="Calibri"/>
              </a:rPr>
            </a:br>
            <a:br>
              <a:rPr lang="en" sz="1400">
                <a:latin typeface="Calibri"/>
                <a:ea typeface="Calibri"/>
                <a:cs typeface="Calibri"/>
                <a:sym typeface="Calibri"/>
              </a:rPr>
            </a:b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Celia and the LMS Specialist will be storing certificates and updating our spreadsheet. 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On Ground faculty who have sent in their training certificates to the DE will be able to have a Canvas course shell in the spring semester. Training is required in the following areas: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698500" rtl="0" algn="l">
              <a:spcBef>
                <a:spcPts val="1600"/>
              </a:spcBef>
              <a:spcAft>
                <a:spcPts val="0"/>
              </a:spcAft>
              <a:buClr>
                <a:srgbClr val="2D3B45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rgbClr val="2D3B45"/>
                </a:solidFill>
                <a:latin typeface="Calibri"/>
                <a:ea typeface="Calibri"/>
                <a:cs typeface="Calibri"/>
                <a:sym typeface="Calibri"/>
              </a:rPr>
              <a:t>Course completion of </a:t>
            </a:r>
            <a:r>
              <a:rPr lang="en" sz="14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Introduction to Teaching With Canvas</a:t>
            </a:r>
            <a:endParaRPr sz="1400">
              <a:solidFill>
                <a:srgbClr val="2D3B4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698500" rtl="0" algn="l">
              <a:spcBef>
                <a:spcPts val="0"/>
              </a:spcBef>
              <a:spcAft>
                <a:spcPts val="0"/>
              </a:spcAft>
              <a:buClr>
                <a:srgbClr val="2D3B45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rgbClr val="2D3B45"/>
                </a:solidFill>
                <a:latin typeface="Calibri"/>
                <a:ea typeface="Calibri"/>
                <a:cs typeface="Calibri"/>
                <a:sym typeface="Calibri"/>
              </a:rPr>
              <a:t>Course completion of </a:t>
            </a:r>
            <a:r>
              <a:rPr lang="en" sz="1400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Creating Accessible Course Content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 sz="1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The equivalency process and form can be found at this link</a:t>
            </a: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Items</a:t>
            </a:r>
            <a:endParaRPr/>
          </a:p>
        </p:txBody>
      </p:sp>
      <p:sp>
        <p:nvSpPr>
          <p:cNvPr id="152" name="Google Shape;152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Any other items to note?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Check with assessment center for proctoring opportunities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Next Meeting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9"/>
          <p:cNvSpPr txBox="1"/>
          <p:nvPr>
            <p:ph idx="1" type="subTitle"/>
          </p:nvPr>
        </p:nvSpPr>
        <p:spPr>
          <a:xfrm>
            <a:off x="265500" y="2803075"/>
            <a:ext cx="4045200" cy="17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2019-2020 DEAC meeting times.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4th Tuesdays of each month from 1:00 - 2:00 pm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November 26th, 2019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29"/>
          <p:cNvSpPr txBox="1"/>
          <p:nvPr>
            <p:ph idx="2" type="body"/>
          </p:nvPr>
        </p:nvSpPr>
        <p:spPr>
          <a:xfrm>
            <a:off x="4572000" y="1028700"/>
            <a:ext cx="4110900" cy="38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Tracking online and hybrid attendance in Banner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Second Read of LTI EdReady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Second Read DE Language Online &amp; Hybrid  Syllabi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Second Read DE Ticket Notes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First Read </a:t>
            </a: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 OOS Language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First Read DE SAO’s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Follow up reports from workgroups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FCRC Report out on local POCR process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AutoNum type="arabicPeriod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Choosing an Accessibility Tool</a:t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9"/>
          <p:cNvSpPr txBox="1"/>
          <p:nvPr/>
        </p:nvSpPr>
        <p:spPr>
          <a:xfrm>
            <a:off x="4660425" y="493225"/>
            <a:ext cx="23910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Future Agenda Items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DE Repository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DE Meeting Notes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/>
          <p:nvPr>
            <p:ph type="title"/>
          </p:nvPr>
        </p:nvSpPr>
        <p:spPr>
          <a:xfrm>
            <a:off x="280350" y="183060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Meeting Attendees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31"/>
          <p:cNvSpPr txBox="1"/>
          <p:nvPr>
            <p:ph idx="2" type="body"/>
          </p:nvPr>
        </p:nvSpPr>
        <p:spPr>
          <a:xfrm>
            <a:off x="4816625" y="432625"/>
            <a:ext cx="3941700" cy="437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Jasmine Phillips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Roza Ekimyan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Brad Conn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Valerie Woodward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Gayathri Manikandan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Judy Crozier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Susan Johnson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Denise Blood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Carlos Maruri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Syria Purdon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Noemi Monterros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Cesar Jimenez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Lynda Wilkerson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Vanessa Madrid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Kendahl Radcliffe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Bob Richard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AutoNum type="arabicPeriod"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Alister Caddy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31"/>
          <p:cNvSpPr txBox="1"/>
          <p:nvPr/>
        </p:nvSpPr>
        <p:spPr>
          <a:xfrm>
            <a:off x="1133675" y="3574200"/>
            <a:ext cx="2582400" cy="9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Meeting adjourned at: 1:56 pm 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Motion: Judy</a:t>
            </a:r>
            <a:b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Second: Roza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 DEAC Zoom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Meeting Information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7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The information below is the CCC Zoom information for all DEAC Meetings.</a:t>
            </a:r>
            <a:endParaRPr sz="1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Zoom Topic: DEAC Meeting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Time: This is a recurring meeting Meet anytime 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Join from PC, Mac, Linux, iOS or Android: </a:t>
            </a:r>
            <a:r>
              <a:rPr lang="en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https://cccconfer.zoom.us/j/498385619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Or iPhone one-tap (US Toll):  +16699006833,498385619#  or +16468769923,498385619# 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Or Telephone: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Dial: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+1 669 900 6833 (US Toll)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+1 646 876 9923 (US Toll)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Meeting ID: 498 385 619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International numbers available: </a:t>
            </a:r>
            <a:r>
              <a:rPr lang="en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https://zoom.us/u/arSbaaODs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Or Skype for Business (Lync):</a:t>
            </a:r>
            <a:br>
              <a:rPr lang="en" sz="1100">
                <a:latin typeface="Calibri"/>
                <a:ea typeface="Calibri"/>
                <a:cs typeface="Calibri"/>
                <a:sym typeface="Calibri"/>
              </a:rPr>
            </a:br>
            <a:r>
              <a:rPr lang="en" sz="1100">
                <a:latin typeface="Calibri"/>
                <a:ea typeface="Calibri"/>
                <a:cs typeface="Calibri"/>
                <a:sym typeface="Calibri"/>
              </a:rPr>
              <a:t> SIP:</a:t>
            </a:r>
            <a:r>
              <a:rPr lang="en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498385619@lync.zoom.us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160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b="1" lang="en" sz="1100">
                <a:latin typeface="Calibri"/>
                <a:ea typeface="Calibri"/>
                <a:cs typeface="Calibri"/>
                <a:sym typeface="Calibri"/>
              </a:rPr>
              <a:t>All previous meetings and recordings are available on the Distance Education website at the following link:</a:t>
            </a:r>
            <a:endParaRPr b="1" sz="1100">
              <a:latin typeface="Calibri"/>
              <a:ea typeface="Calibri"/>
              <a:cs typeface="Calibri"/>
              <a:sym typeface="Calibri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Font typeface="Calibri"/>
              <a:buChar char="●"/>
            </a:pPr>
            <a:r>
              <a:rPr lang="en" sz="1100" u="sng">
                <a:solidFill>
                  <a:schemeClr val="hlink"/>
                </a:solidFill>
                <a:hlinkClick r:id="rId6"/>
              </a:rPr>
              <a:t>http://www.compton.edu/academics/distance-ed/facultyresources.aspx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265500" y="17665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CCC Zoom &amp; Agenda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to order:The DEAC meeting was called to order at 1:09 pm by Jasmine Phillips.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Recorded Zoom 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this 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</a:t>
            </a: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g.</a:t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DEAC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091050"/>
            <a:ext cx="51300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 of committee: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Quorum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=7 members need to be present to vote)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DSPS/ADA Rep- Cliff Seymour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Rep- </a:t>
            </a:r>
            <a:r>
              <a:rPr b="1" i="1" lang="en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Vacant</a:t>
            </a:r>
            <a:endParaRPr b="1" i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Affairs Rep Co-Chair- Dr.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Counseling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Eckko Blake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Services Rep- Syria Purdom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 Rep- Andrei Yermakov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Curriculum Committee Chair-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Sean Moore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DEFC Co-Chair- Jasmine Phillips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5441700" y="1181325"/>
            <a:ext cx="34944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Faculty Reps (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GPD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BIS-Lynda Wilkerson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SS-Dr. Kendahl Radcliffe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FACH-Nikki Williams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STEM-Jose Villalobos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HPS-Dr. Roza Ekimyan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Adjunct Rep-Stephanie Eaves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265500" y="1242275"/>
            <a:ext cx="4045200" cy="185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Previous meeting minutes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7"/>
          <p:cNvSpPr txBox="1"/>
          <p:nvPr>
            <p:ph idx="1" type="subTitle"/>
          </p:nvPr>
        </p:nvSpPr>
        <p:spPr>
          <a:xfrm>
            <a:off x="265500" y="3184075"/>
            <a:ext cx="4045200" cy="64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September 24, 2019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 meeting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arenR"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Recommended Action: It is recommended that DEAC approves the previous meeting minutes as presented.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arenR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Motion: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Valerie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lphaLcParenR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Second: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Roza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30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Updates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876350"/>
            <a:ext cx="8379600" cy="40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Faculty Rep Reports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Curriculum Report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Senate Report -DEFC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FCRC Update: FCRC Chair Nikki Williams 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DECO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: Report -DEFC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Discussing a third category for distance education.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Currently we have online, and hybrid.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The third category which has been approved, is online with proctored exams.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This opens up the discussion to have Compton College as a proctoring cite of the CVC-OEI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Consortium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Colleges.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Benefits: we would be providing a method for students to take tests in person for those who live far from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their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home college. This would help other CVC-OEI colleges online students as well as help our online students take tests at other colleges.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Concerns: Is Compton College equipt to be a proctoring test site?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Survey: 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https://www.surveymonkey.com/r/9DJHJVX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Current data is being gathered to find out what is being offered in terms of facility, staff and structural support at other colleges for proctoring exams.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30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Updates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876350"/>
            <a:ext cx="8379600" cy="40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Online Accessibility Training Course has 4 spots remaining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The training starts November 4th in Canvas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Please email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jphillips@compton.edu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 for the registration link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The training is not limited to faculty, staff are encouraged to sign up as well 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Professional Development Opportunities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Friday, October 25th from 9 am - 5 pm we are hosting a </a:t>
            </a: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CanInnovate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viewing room in VT 212A.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You can choose to attend one hour webinars for flex credit.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We are raffling off an @ONE training course and Canvas Swag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Breakfast and Lunch will be served for the first 30 people 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Friday, November 15th from 9 am - 2 pm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we are hosting the CVC-OEI for our Digital Summit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Purpose: To encourage faculty and student services to utilize all of the free tools that the CVC-OEI is providing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Lunch will be provided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3036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DE: Workgroup Report Out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018750"/>
            <a:ext cx="7414200" cy="388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Handbook Revisions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Corina Diaz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Student Survey of Online/Hybrid Classes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Vacant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Orientation Video Script and DE Marketing Video Script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Jose Villalobos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Faculty best practices list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Jose Villalobos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LTI Research Group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Denise Blood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Website Revisions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Carlos Maruri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 AS 60 Curriculum Revise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Dr. Valerie Woodward &amp; Nikki Williams -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Deadline: October 19th 2019- Completed!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 Old Discussion Items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New items: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IEPI Plan 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Waiting to hear from Dr. Curry as to what the next steps are since the plan has been signed and submitted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Growing our Canvas Support Team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LMS Specialist Alister Caddy has been hired 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CVC-OEI Resource Implementation</a:t>
            </a:r>
            <a:br>
              <a:rPr lang="en">
                <a:latin typeface="Calibri"/>
                <a:ea typeface="Calibri"/>
                <a:cs typeface="Calibri"/>
                <a:sym typeface="Calibri"/>
              </a:rPr>
            </a:b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Tracking online and hybrid attendance in Banner: Dr. A &amp; Gayathri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Dr. A is not present to answer.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BA075100CCC2439C6C59EBD870AD93" ma:contentTypeVersion="15" ma:contentTypeDescription="Create a new document." ma:contentTypeScope="" ma:versionID="18bf43e84084a961ae90c8033218ef5d">
  <xsd:schema xmlns:xsd="http://www.w3.org/2001/XMLSchema" xmlns:xs="http://www.w3.org/2001/XMLSchema" xmlns:p="http://schemas.microsoft.com/office/2006/metadata/properties" xmlns:ns2="0fdf87a7-f9cf-4586-b3f6-a593b3fb8cb6" xmlns:ns3="b1b3ff20-403c-4f54-9938-a1f560f1863e" targetNamespace="http://schemas.microsoft.com/office/2006/metadata/properties" ma:root="true" ma:fieldsID="bbb6cff70591390ba8162b171a3ef820" ns2:_="" ns3:_="">
    <xsd:import namespace="0fdf87a7-f9cf-4586-b3f6-a593b3fb8cb6"/>
    <xsd:import namespace="b1b3ff20-403c-4f54-9938-a1f560f18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87a7-f9cf-4586-b3f6-a593b3fb8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4091207-ce1c-4ccc-a85f-94e969b489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b3ff20-403c-4f54-9938-a1f560f18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fe34f9-5592-44fb-a6db-3a1503b25e47}" ma:internalName="TaxCatchAll" ma:showField="CatchAllData" ma:web="b1b3ff20-403c-4f54-9938-a1f560f18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b3ff20-403c-4f54-9938-a1f560f1863e" xsi:nil="true"/>
    <lcf76f155ced4ddcb4097134ff3c332f xmlns="0fdf87a7-f9cf-4586-b3f6-a593b3fb8c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555F1A-41F6-4C28-A561-556F9294886C}"/>
</file>

<file path=customXml/itemProps2.xml><?xml version="1.0" encoding="utf-8"?>
<ds:datastoreItem xmlns:ds="http://schemas.openxmlformats.org/officeDocument/2006/customXml" ds:itemID="{C9D6E5F9-C503-4813-93DB-E74F24ACBD54}"/>
</file>

<file path=customXml/itemProps3.xml><?xml version="1.0" encoding="utf-8"?>
<ds:datastoreItem xmlns:ds="http://schemas.openxmlformats.org/officeDocument/2006/customXml" ds:itemID="{BE3753AF-640E-4274-8D91-0315A76A9D97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0x01010069BA075100CCC2439C6C59EBD870AD93</vt:lpwstr>
  </property>
</Properties>
</file>