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8" Type="http://schemas.openxmlformats.org/officeDocument/2006/relationships/slide" Target="slides/slide3.xml"/><Relationship Id="rId18" Type="http://schemas.openxmlformats.org/officeDocument/2006/relationships/customXml" Target="../customXml/item3.xml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7" Type="http://schemas.openxmlformats.org/officeDocument/2006/relationships/slide" Target="slides/slide2.xml"/><Relationship Id="rId17" Type="http://schemas.openxmlformats.org/officeDocument/2006/relationships/customXml" Target="../customXml/item2.xml"/><Relationship Id="rId2" Type="http://schemas.openxmlformats.org/officeDocument/2006/relationships/viewProps" Target="viewProps.xml"/><Relationship Id="rId16" Type="http://schemas.openxmlformats.org/officeDocument/2006/relationships/customXml" Target="../customXml/item1.xml"/><Relationship Id="rId11" Type="http://schemas.openxmlformats.org/officeDocument/2006/relationships/slide" Target="slides/slide6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55af17291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55af17291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55af1729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55af1729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41893761c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41893761c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455af1730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455af1730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5090701c0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5090701c0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1893761cc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41893761cc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321360b9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4321360b9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7122c329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47122c329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41893761cc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41893761cc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43051" y="0"/>
            <a:ext cx="1156275" cy="1496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document/d/1GTYKAekO-qp0ceAML3ipyzmtV0XjtYe6lQondY7Ef9w/edit?usp=sharing" TargetMode="External"/><Relationship Id="rId4" Type="http://schemas.openxmlformats.org/officeDocument/2006/relationships/hyperlink" Target="https://cccconfer.zoom.us/recording/share/gN3ImwqDI1G84mKl-o-G9H0SwaGXR0Szrpt-8XCazCSwIumekTziMw?startTime=1551215297000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presentation/d/19TAx3zquhqlWp-6JZDjEddTs4fviOJOIagq8NIxmtV0/edit?usp=sharin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onlinenetworkofeducators.org/cccdlday19/" TargetMode="External"/><Relationship Id="rId4" Type="http://schemas.openxmlformats.org/officeDocument/2006/relationships/hyperlink" Target="http://cccdeco.org/resources/ccc-de-coordinators-monthly-meetings-links/" TargetMode="External"/><Relationship Id="rId5" Type="http://schemas.openxmlformats.org/officeDocument/2006/relationships/hyperlink" Target="http://perusall.com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cs.google.com/document/d/1D7g4NCSJasvw84J0W0ciEAXFG2zsOvmQOliHsZZY4xg/edit?usp=sharing" TargetMode="External"/><Relationship Id="rId4" Type="http://schemas.openxmlformats.org/officeDocument/2006/relationships/hyperlink" Target="https://docs.google.com/document/d/1fxMfisCdMefvIq5SrSRjwAYmUV-ApIAO7Ogp2VCl2H4/edit?usp=sharing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google.com/document/d/1wuVAkMO36cHJVehEjd_hmuPwIcpztlaDC2vstDTzgw4/edit?usp=sharing" TargetMode="External"/><Relationship Id="rId4" Type="http://schemas.openxmlformats.org/officeDocument/2006/relationships/hyperlink" Target="https://drive.google.com/file/d/1ZcN2odr8LYAXywZzlqCe8qa3bKlJxgSh/view" TargetMode="External"/><Relationship Id="rId5" Type="http://schemas.openxmlformats.org/officeDocument/2006/relationships/hyperlink" Target="https://drive.google.com/file/d/1ZcN2odr8LYAXywZzlqCe8qa3bKlJxgSh/view" TargetMode="External"/><Relationship Id="rId6" Type="http://schemas.openxmlformats.org/officeDocument/2006/relationships/hyperlink" Target="https://drive.google.com/file/d/1ZcN2odr8LYAXywZzlqCe8qa3bKlJxgSh/view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onlinenetworkofeducators.org/course-cards/" TargetMode="External"/><Relationship Id="rId4" Type="http://schemas.openxmlformats.org/officeDocument/2006/relationships/hyperlink" Target="https://onlinenetworkofeducators.org/wp-content/uploads/2018/07/FF-Flyer-letter-3.pdf" TargetMode="External"/><Relationship Id="rId11" Type="http://schemas.openxmlformats.org/officeDocument/2006/relationships/hyperlink" Target="http://www.compton.edu/academics/distance-ed/facultyresources.aspx" TargetMode="External"/><Relationship Id="rId10" Type="http://schemas.openxmlformats.org/officeDocument/2006/relationships/hyperlink" Target="http://onlineteachingconference.org/" TargetMode="External"/><Relationship Id="rId12" Type="http://schemas.openxmlformats.org/officeDocument/2006/relationships/hyperlink" Target="https://www.3cmediasolutions.org/" TargetMode="External"/><Relationship Id="rId9" Type="http://schemas.openxmlformats.org/officeDocument/2006/relationships/hyperlink" Target="https://ccconlineed.instructure.com/courses/770" TargetMode="External"/><Relationship Id="rId5" Type="http://schemas.openxmlformats.org/officeDocument/2006/relationships/hyperlink" Target="https://www.youtube.com/user/atonefortraining" TargetMode="External"/><Relationship Id="rId6" Type="http://schemas.openxmlformats.org/officeDocument/2006/relationships/hyperlink" Target="http://compton.flexreporter.com/app/login.php" TargetMode="External"/><Relationship Id="rId7" Type="http://schemas.openxmlformats.org/officeDocument/2006/relationships/hyperlink" Target="http://ccconlineed.org/wp-content/uploads/2015/11/OEI_Rubric_Edited-ACC.pdf" TargetMode="External"/><Relationship Id="rId8" Type="http://schemas.openxmlformats.org/officeDocument/2006/relationships/hyperlink" Target="http://cvc.edu/wp-content/uploads/2018/10/CVC-OEI-Course-Design-Rubric-rev.10.2018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12258" l="12968" r="5777" t="11886"/>
          <a:stretch/>
        </p:blipFill>
        <p:spPr>
          <a:xfrm>
            <a:off x="3586325" y="283200"/>
            <a:ext cx="1971351" cy="2381627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>
            <p:ph type="ctrTitle"/>
          </p:nvPr>
        </p:nvSpPr>
        <p:spPr>
          <a:xfrm>
            <a:off x="311696" y="15454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DEAC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612075"/>
            <a:ext cx="8520600" cy="119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Distance Education Advisory Committee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Tuesday February 26th, 2019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/>
          <p:nvPr>
            <p:ph type="title"/>
          </p:nvPr>
        </p:nvSpPr>
        <p:spPr>
          <a:xfrm>
            <a:off x="280350" y="183060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Meeting Attendees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2"/>
          <p:cNvSpPr txBox="1"/>
          <p:nvPr>
            <p:ph idx="2" type="body"/>
          </p:nvPr>
        </p:nvSpPr>
        <p:spPr>
          <a:xfrm>
            <a:off x="4939500" y="1201900"/>
            <a:ext cx="3837000" cy="360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Jasmine Phillips - voted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Mandeda Uch - voted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Kent Schwitkis- voted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Nicholas Robinson- voted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Katherine Marsh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Malinni Roeun- voted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Judy Crozier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Roza Ekimyan- voted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Nikki Williams 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Don Mason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2"/>
          <p:cNvSpPr txBox="1"/>
          <p:nvPr/>
        </p:nvSpPr>
        <p:spPr>
          <a:xfrm>
            <a:off x="1133675" y="3574200"/>
            <a:ext cx="2582400" cy="9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Meeting adjourned at: 2pm </a:t>
            </a:r>
            <a:b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Motion: Roza Ekimyan</a:t>
            </a:r>
            <a:b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Second: Nikki Williams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265500" y="17665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CCC Zoom &amp; Agenda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AutoNum type="arabicPeriod"/>
            </a:pP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Call to order:</a:t>
            </a: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DEAC meeting was called to order at 1:08pm by DEFC Jasmine Phillips.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AutoNum type="arabicPeriod"/>
            </a:pPr>
            <a:r>
              <a:rPr lang="en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Agenda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AutoNum type="arabicPeriod"/>
            </a:pPr>
            <a:r>
              <a:rPr lang="en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Recorded CCCZOOM Meeting Link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Voting Members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091050"/>
            <a:ext cx="8520600" cy="388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Voting members of committee: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Quorum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=6 members need to be present to vote)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DSPS/ADA Rep- Cliff Seymour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Rep- Nicholas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Robinson </a:t>
            </a: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Academic Affairs Rep Committee Co-Chair- Dr. Rodney Murray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Counseling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Eckko Blake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Division 1 Rep- Dr. Kent Schwitkis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Division 2 Rep- Mandida Uch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Division 3 Rep- Dr. Malinni Roeun </a:t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Services Rep- Syria Purdom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 Rep- Andrei Yermakov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Curriculum Committee Chair- Dr. Roza Ekimyan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Faculty Coord. Committee Co-Chair- Jasmine Phillips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265500" y="1242275"/>
            <a:ext cx="4045200" cy="1854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Previous meeting minutes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6"/>
          <p:cNvSpPr txBox="1"/>
          <p:nvPr>
            <p:ph idx="1" type="subTitle"/>
          </p:nvPr>
        </p:nvSpPr>
        <p:spPr>
          <a:xfrm>
            <a:off x="265500" y="3184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December 11, 2018 meeting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arenR"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Recommended Action: It is recommended that DEAC approves the previous meeting minutes as presented.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lphaLcParenR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Motion: Roza Ekimyan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lphaLcParenR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Second: Kent Schwitkis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9875" y="7240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DEAC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7"/>
          <p:cNvSpPr txBox="1"/>
          <p:nvPr>
            <p:ph idx="1" type="subTitle"/>
          </p:nvPr>
        </p:nvSpPr>
        <p:spPr>
          <a:xfrm>
            <a:off x="265500" y="2206375"/>
            <a:ext cx="4045200" cy="279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Motion to change the meeting time for DEAC from 1pm-2pm to 12:30-1:30pm and to change conflicting meeting date for Tartar Talks.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Motion: Roza Ekimyan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Second: Mandeda Uch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Motion passed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7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 Do we need to change the meeting time to not conflict with other meetings on campus?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Do we need to extend the meeting time to be able to cover more material, not rush, and/or have “working meeting” time?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303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 Updates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758475"/>
            <a:ext cx="8379600" cy="414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Division 1, 2 &amp; 3 Reps Report-Dr. Schwitkis, Dr. Roeun &amp; Uch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Curriculum Report-Dr. Ekimyan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Senate Report-DEFC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Handbook: Approved in Academic Senate on February 21, 2019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Professional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Development Opportunity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Digital Learning Day: Feb 28th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DECO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has not met yet, will meet in March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IEPI: March 5th and April 29th meeting dates have been set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CVC-OEI: Crystal Martin from ECC emailed stating that she was excited that we were going begin the process to join the consortium starting in the summer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Canvas: Administrative implementation calls will begin soon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Any other department updates- Open 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○"/>
            </a:pP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Blackbelt help: Dr. A 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○"/>
            </a:pP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Perusall: Lynn Chung  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http://perusall.com/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○"/>
            </a:pP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Soft Chalk: Katherine - demo next meeting 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○"/>
            </a:pP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Ally: Ryan Stark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Today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64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Spring Distance Education Faculty Training Schedule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en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DE Training Calendar for the Spring Semester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When these dates are uploaded into flex reporter DE will send out a notice to all faculty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Vote on the process for the: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Peer Online Course Review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Discussion of handout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Voting postponed until next meeting to allow for feedback.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The motion will be to approve the DE: Faculty Peer Online Course Review Process document.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Thank you for contributing!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159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DE Program Plan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First Read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Final Draft Product: I’d like to thank everyone for coming to the last meeting and contributing to the plan.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Suggested revisions can be proposed via email at any time.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0"/>
          <p:cNvSpPr txBox="1"/>
          <p:nvPr>
            <p:ph type="title"/>
          </p:nvPr>
        </p:nvSpPr>
        <p:spPr>
          <a:xfrm>
            <a:off x="382025" y="2742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Moving Forward: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82025" y="3450225"/>
            <a:ext cx="8520600" cy="159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needs campus support in moving forward with hiring a Canvas Administrator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LMS Technician/ Canvas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Administrator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 PDF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Resources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@One Course Resources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First Fridays with @one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Byte Sized Canvas with @one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Flex Reporter is Live at Compton College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OEI Rubric;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OEI 2018 Rubric 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9"/>
              </a:rPr>
              <a:t>OEI Course Design Guide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0"/>
              </a:rPr>
              <a:t>OTC Conference 2019  Anaheim, CA June 17-19, 2019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1"/>
              </a:rPr>
              <a:t>DE Meeting Notes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Captioning Resources: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2"/>
              </a:rPr>
              <a:t>3cMedia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- Servers are down due to fires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BA075100CCC2439C6C59EBD870AD93" ma:contentTypeVersion="15" ma:contentTypeDescription="Create a new document." ma:contentTypeScope="" ma:versionID="18bf43e84084a961ae90c8033218ef5d">
  <xsd:schema xmlns:xsd="http://www.w3.org/2001/XMLSchema" xmlns:xs="http://www.w3.org/2001/XMLSchema" xmlns:p="http://schemas.microsoft.com/office/2006/metadata/properties" xmlns:ns2="0fdf87a7-f9cf-4586-b3f6-a593b3fb8cb6" xmlns:ns3="b1b3ff20-403c-4f54-9938-a1f560f1863e" targetNamespace="http://schemas.microsoft.com/office/2006/metadata/properties" ma:root="true" ma:fieldsID="bbb6cff70591390ba8162b171a3ef820" ns2:_="" ns3:_="">
    <xsd:import namespace="0fdf87a7-f9cf-4586-b3f6-a593b3fb8cb6"/>
    <xsd:import namespace="b1b3ff20-403c-4f54-9938-a1f560f186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df87a7-f9cf-4586-b3f6-a593b3fb8c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4091207-ce1c-4ccc-a85f-94e969b489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b3ff20-403c-4f54-9938-a1f560f186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afe34f9-5592-44fb-a6db-3a1503b25e47}" ma:internalName="TaxCatchAll" ma:showField="CatchAllData" ma:web="b1b3ff20-403c-4f54-9938-a1f560f186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b3ff20-403c-4f54-9938-a1f560f1863e" xsi:nil="true"/>
    <lcf76f155ced4ddcb4097134ff3c332f xmlns="0fdf87a7-f9cf-4586-b3f6-a593b3fb8cb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0AF5907-3891-4214-8C72-65609B5A94B8}"/>
</file>

<file path=customXml/itemProps2.xml><?xml version="1.0" encoding="utf-8"?>
<ds:datastoreItem xmlns:ds="http://schemas.openxmlformats.org/officeDocument/2006/customXml" ds:itemID="{878DB505-60C8-45A1-9A19-E76889387663}"/>
</file>

<file path=customXml/itemProps3.xml><?xml version="1.0" encoding="utf-8"?>
<ds:datastoreItem xmlns:ds="http://schemas.openxmlformats.org/officeDocument/2006/customXml" ds:itemID="{03D1AC55-8DF5-457D-B662-6030FFA0DCD5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0x01010069BA075100CCC2439C6C59EBD870AD93</vt:lpwstr>
  </property>
</Properties>
</file>