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17" Type="http://schemas.openxmlformats.org/officeDocument/2006/relationships/customXml" Target="../customXml/item3.xml"/><Relationship Id="rId2" Type="http://schemas.openxmlformats.org/officeDocument/2006/relationships/viewProps" Target="viewProps.xml"/><Relationship Id="rId16" Type="http://schemas.openxmlformats.org/officeDocument/2006/relationships/customXml" Target="../customXml/item2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55af172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55af172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1893761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1893761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55af1730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55af1730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1893761c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1893761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321360b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321360b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7122c32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7122c32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1893761c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1893761c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55af1729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55af1729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fPtw2KfoGRBrpMSUPkLJfjE0lcHYot4Rde2k0y0MMvc/edit?usp=sharing" TargetMode="External"/><Relationship Id="rId4" Type="http://schemas.openxmlformats.org/officeDocument/2006/relationships/hyperlink" Target="https://cccconfer.zoom.us/recording/share/gMJyNOk2lacMJtIth5w9iMiR5w_q3rN4MWELIYt4W-qwIumekTziMw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ijOzprdmRGpKY_91aVFHZgmCV087ldtU_YDsryJiLC8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cccdeco.org/resources/ccc-de-coordinators-monthly-meetings-links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3qkvkpcIQ8ZvJVZFQfDA9SRpn4tGHHq1aUudNzo4sO4/edit?usp=sharing" TargetMode="External"/><Relationship Id="rId4" Type="http://schemas.openxmlformats.org/officeDocument/2006/relationships/hyperlink" Target="https://docs.google.com/document/d/1U7SaQx2xNvGqQ2n61qFfYH-XJC3Qn_2xSLo6YDRee-g/edit?usp=sharing" TargetMode="External"/><Relationship Id="rId5" Type="http://schemas.openxmlformats.org/officeDocument/2006/relationships/hyperlink" Target="https://docs.google.com/document/d/1D7g4NCSJasvw84J0W0ciEAXFG2zsOvmQOliHsZZY4xg/edit?usp=sharing" TargetMode="External"/><Relationship Id="rId6" Type="http://schemas.openxmlformats.org/officeDocument/2006/relationships/hyperlink" Target="https://docs.google.com/document/d/1OORPVUYCJcNiOYyKSnYL95ICF-2A0dzTbWahCRXLXmQ/edit?usp=sharing" TargetMode="External"/><Relationship Id="rId7" Type="http://schemas.openxmlformats.org/officeDocument/2006/relationships/hyperlink" Target="https://docs.google.com/document/d/1ypoHhpsHec1A_996WmL3lD7c1uwtfmBP3AusflieEZY/edit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d/1U7SaQx2xNvGqQ2n61qFfYH-XJC3Qn_2xSLo6YDRee-g/edit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onlinenetworkofeducators.org/wp-content/uploads/2018/07/FF-Flyer-letter-3.pdf" TargetMode="External"/><Relationship Id="rId4" Type="http://schemas.openxmlformats.org/officeDocument/2006/relationships/hyperlink" Target="https://www.youtube.com/user/atonefortraining" TargetMode="External"/><Relationship Id="rId11" Type="http://schemas.openxmlformats.org/officeDocument/2006/relationships/hyperlink" Target="https://www.3cmediasolutions.org/" TargetMode="External"/><Relationship Id="rId10" Type="http://schemas.openxmlformats.org/officeDocument/2006/relationships/hyperlink" Target="http://www.compton.edu/academics/distance-ed/facultyresources.aspx" TargetMode="External"/><Relationship Id="rId9" Type="http://schemas.openxmlformats.org/officeDocument/2006/relationships/hyperlink" Target="http://onlineteachingconference.org/" TargetMode="External"/><Relationship Id="rId5" Type="http://schemas.openxmlformats.org/officeDocument/2006/relationships/hyperlink" Target="http://elcamino.flexreporter.com/app/login.php?msg=mustLogin" TargetMode="External"/><Relationship Id="rId6" Type="http://schemas.openxmlformats.org/officeDocument/2006/relationships/hyperlink" Target="http://ccconlineed.org/wp-content/uploads/2015/11/OEI_Rubric_Edited-ACC.pdf" TargetMode="External"/><Relationship Id="rId7" Type="http://schemas.openxmlformats.org/officeDocument/2006/relationships/hyperlink" Target="http://cvc.edu/wp-content/uploads/2018/10/CVC-OEI-Course-Design-Rubric-rev.10.2018.pdf" TargetMode="External"/><Relationship Id="rId8" Type="http://schemas.openxmlformats.org/officeDocument/2006/relationships/hyperlink" Target="https://ccconlineed.instructure.com/courses/770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8883" y="0"/>
            <a:ext cx="2426226" cy="31398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type="ctrTitle"/>
          </p:nvPr>
        </p:nvSpPr>
        <p:spPr>
          <a:xfrm>
            <a:off x="311696" y="1522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612075"/>
            <a:ext cx="8520600" cy="11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Distance Education Advisory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Tuesday December 11, 2018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265500" y="17665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CCC Zoom &amp; Agenda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Call to order: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DEAC meeting was called to order at </a:t>
            </a:r>
            <a:r>
              <a:rPr b="1" i="1" lang="en" sz="11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1:02pm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DEFC Jasmine Phillips.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Agenda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Recorded CCCZOOM Meeting Link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091050"/>
            <a:ext cx="85206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 of committee: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Quorum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=6 members need to be present to vote)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DSPS/ADA Rep- Trish Bonacic/Cliff Seymour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Rep- Nicholas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Robinson 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Affairs Rep Committee Co-Chair- Dr. Rodney Murray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Counseling/Union Liaison- Holly Schumacher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1 Rep- Dr. Kent Schwitkis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2 Rep- Mandida Uch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3 Rep- Dr. Malinni Roeun 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Services Rep- Syria Purdom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 Rep- Andrei Yermakov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Committee Chair- Dr. Roza Ekimyan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Faculty Coord. Committee Co-Chair- Jasmine Phillips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265500" y="1242275"/>
            <a:ext cx="4045200" cy="185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Previous meeting minutes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265500" y="3184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November 13, 2018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arenR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Recommended Action: It is recommended that DEAC approves the previous meeting minutes as presented.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lphaLcParenR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Quorum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was not established therefore voting was not available.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Updates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7748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Division 1, 2 &amp; 3 Reps Report-Dr. Schwitkis, Dr. Roeun &amp; Uch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Curriculum Report-Dr. Ekimyan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Senate Report-Schumacher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DECO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Fall Faculty and Student satisfaction DE survey has been postponed to Spring semester due to organizational changes at the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Chancellor's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office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Sean Keegan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of Accessibility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CCC Technology Center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530.208.9953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skeegan@ccctechcenter.org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Compton College Distance Education Updates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64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Process for DE Handbook Review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Nov 20-Curriculum: first read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Dec 4-Curriculum: Vote on passing the DE Handbook- second read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Dec 6-Senate: first read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Curriculum: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Handbook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Recommended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Updates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Today: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DE Program Plan Collaborative Activity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DE Training Calendar for the Spring Semester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-Draft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Peer Mentor Pilot Program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DE Email to all online and hybrid faculty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regarding preparation for spring peer review process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Proposals are welcome for DE projects that would: 1) enhance the student’s online experience 2) assist faculty in teaching &amp; 3) are aligned with campus wide strategic initiatives, objectives and goals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Today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 Program Plan Collaborative Activity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 DE Goals: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1-Faculty Support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2- Student Support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3-Program Support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Connect our DE Goals to initiatives on campus: See Handout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DEFC will update program plan with DEAC activity feedback.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First Fridays with @one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Byte Sized Canvas with @one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Flex with El Camino College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OEI Rubric;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OEI 2018 Rubric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OEI Course Design Guide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OTC Conference 2019  Anaheim, CA June 17-19, 2019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DE Meeting Notes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Captioning Resources: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3cMedia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- Servers are down due to fires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280350" y="18306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Meeting Attendees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1"/>
          <p:cNvSpPr txBox="1"/>
          <p:nvPr>
            <p:ph idx="2" type="body"/>
          </p:nvPr>
        </p:nvSpPr>
        <p:spPr>
          <a:xfrm>
            <a:off x="4939500" y="1201900"/>
            <a:ext cx="3837000" cy="360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Mandeda Uch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Judith Crozier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Carlos Maruri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Holly Schumacher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Rashid Yahye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Katherine Marsh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Denise Blood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Syria Purdom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Dr. Kent Schwitkis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Jasmine Phillips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Dr. Malinni Roeun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Don Mason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1133675" y="3574200"/>
            <a:ext cx="2582400" cy="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Meeting adjourned at: 2:00pm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Motion: Rashid Yahye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Judith Crozier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BA075100CCC2439C6C59EBD870AD93" ma:contentTypeVersion="15" ma:contentTypeDescription="Create a new document." ma:contentTypeScope="" ma:versionID="18bf43e84084a961ae90c8033218ef5d">
  <xsd:schema xmlns:xsd="http://www.w3.org/2001/XMLSchema" xmlns:xs="http://www.w3.org/2001/XMLSchema" xmlns:p="http://schemas.microsoft.com/office/2006/metadata/properties" xmlns:ns2="0fdf87a7-f9cf-4586-b3f6-a593b3fb8cb6" xmlns:ns3="b1b3ff20-403c-4f54-9938-a1f560f1863e" targetNamespace="http://schemas.microsoft.com/office/2006/metadata/properties" ma:root="true" ma:fieldsID="bbb6cff70591390ba8162b171a3ef820" ns2:_="" ns3:_="">
    <xsd:import namespace="0fdf87a7-f9cf-4586-b3f6-a593b3fb8cb6"/>
    <xsd:import namespace="b1b3ff20-403c-4f54-9938-a1f560f18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87a7-f9cf-4586-b3f6-a593b3fb8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091207-ce1c-4ccc-a85f-94e969b48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f20-403c-4f54-9938-a1f560f1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fe34f9-5592-44fb-a6db-3a1503b25e47}" ma:internalName="TaxCatchAll" ma:showField="CatchAllData" ma:web="b1b3ff20-403c-4f54-9938-a1f560f18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b3ff20-403c-4f54-9938-a1f560f1863e" xsi:nil="true"/>
    <lcf76f155ced4ddcb4097134ff3c332f xmlns="0fdf87a7-f9cf-4586-b3f6-a593b3fb8c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64057A-DE3D-42F0-9D05-8FB383A928E2}"/>
</file>

<file path=customXml/itemProps2.xml><?xml version="1.0" encoding="utf-8"?>
<ds:datastoreItem xmlns:ds="http://schemas.openxmlformats.org/officeDocument/2006/customXml" ds:itemID="{45242F99-438E-48B1-A06A-6703F7B6C685}"/>
</file>

<file path=customXml/itemProps3.xml><?xml version="1.0" encoding="utf-8"?>
<ds:datastoreItem xmlns:ds="http://schemas.openxmlformats.org/officeDocument/2006/customXml" ds:itemID="{14A707BA-DE5E-4ACB-B0AA-765E89CFC557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0x01010069BA075100CCC2439C6C59EBD870AD93</vt:lpwstr>
  </property>
</Properties>
</file>